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1" dt="2022-11-21T13:36:5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 autoAdjust="0"/>
    <p:restoredTop sz="94640"/>
  </p:normalViewPr>
  <p:slideViewPr>
    <p:cSldViewPr snapToGrid="0" showGuides="1">
      <p:cViewPr varScale="1">
        <p:scale>
          <a:sx n="102" d="100"/>
          <a:sy n="102" d="100"/>
        </p:scale>
        <p:origin x="3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1T13:56:11.033" v="2215" actId="6549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1T12:45:30.535" v="1925" actId="20577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1T12:37:10.624" v="1906" actId="20577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1T12:06:07.952" v="537" actId="1076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1T13:35:48.867" v="1972" actId="207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1T13:51:32.296" v="221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1T13:09:29.961" v="1962" actId="20577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1T13:39:26.157" v="2183" actId="1076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1T13:14:06.989" v="1966" actId="6549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1T12:10:05.705" v="636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1T12:10:25.014" v="638" actId="1076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1T12:25:28.685" v="1299" actId="1076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1T12:11:08.174" v="645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1T12:25:03.946" v="1298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1T12:32:20.232" v="1690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1T12:11:25.987" v="657" actId="6549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1T12:11:49.792" v="667" actId="732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1T12:11:41.689" v="666" actId="14100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1T12:07:57.766" v="578" actId="14100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delSp modSp new mod ord">
        <pc:chgData name="Fynn L." userId="8ad7fb526861aa9e" providerId="LiveId" clId="{05967C33-193C-40B1-BAFF-7211CFC8C8B3}" dt="2022-11-21T13:56:11.033" v="2215" actId="6549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1T13:56:11.033" v="2215" actId="6549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1T12:12:24.815" v="719" actId="20577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21.11.22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340794" cy="1287480"/>
          </a:xfrm>
        </p:spPr>
        <p:txBody>
          <a:bodyPr/>
          <a:lstStyle/>
          <a:p>
            <a:r>
              <a:rPr lang="de-DE" dirty="0"/>
              <a:t>Versorgung Deutschlands über Pipelines und Schiffsverkehr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DD527159-3489-E14C-4E5C-B9EBDAF9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04" y="720027"/>
            <a:ext cx="7402400" cy="5634000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4628626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587032"/>
              </p:ext>
            </p:extLst>
          </p:nvPr>
        </p:nvGraphicFramePr>
        <p:xfrm>
          <a:off x="482601" y="2303463"/>
          <a:ext cx="112267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121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5256212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bis 2030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Kaum Anreize für den Zubau  Abhilfe durch z. B. </a:t>
            </a:r>
            <a:r>
              <a:rPr lang="de-DE">
                <a:sym typeface="Wingdings" panose="05000000000000000000" pitchFamily="2" charset="2"/>
              </a:rPr>
              <a:t>Kapazitätsmarkt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Planung, Bau und Inbetriebnahme von Gaskraftwerks dauert ca. 5 Jahre</a:t>
            </a:r>
          </a:p>
          <a:p>
            <a:r>
              <a:rPr lang="de-DE" dirty="0">
                <a:sym typeface="Wingdings" panose="05000000000000000000" pitchFamily="2" charset="2"/>
              </a:rPr>
              <a:t>Ziel des Ausbaus scheint damit sehr schwer erreichbar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sind Kraftwerksreserven in Deutschland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1323</Words>
  <Application>Microsoft Macintosh PowerPoint</Application>
  <PresentationFormat>Breitbild</PresentationFormat>
  <Paragraphs>268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47</cp:revision>
  <dcterms:created xsi:type="dcterms:W3CDTF">2018-06-25T05:28:48Z</dcterms:created>
  <dcterms:modified xsi:type="dcterms:W3CDTF">2022-11-21T18:43:08Z</dcterms:modified>
</cp:coreProperties>
</file>